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47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CDDC4-99C1-4694-8864-F32CB6EAC36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4C7C7-5468-4343-AD16-8731342C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4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 smtClean="0"/>
              <a:t>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C7C7-5468-4343-AD16-8731342CC5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8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5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6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58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0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22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5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637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5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628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352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2902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1pPr>
            <a:lvl2pPr marL="331744" indent="0">
              <a:buNone/>
              <a:defRPr sz="1306">
                <a:solidFill>
                  <a:schemeClr val="tx1">
                    <a:tint val="75000"/>
                  </a:schemeClr>
                </a:solidFill>
              </a:defRPr>
            </a:lvl2pPr>
            <a:lvl3pPr marL="663489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3pPr>
            <a:lvl4pPr marL="995233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4pPr>
            <a:lvl5pPr marL="1326977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5pPr>
            <a:lvl6pPr marL="1658722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6pPr>
            <a:lvl7pPr marL="1990466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7pPr>
            <a:lvl8pPr marL="2322210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8pPr>
            <a:lvl9pPr marL="2653955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09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32"/>
            </a:lvl1pPr>
            <a:lvl2pPr>
              <a:defRPr sz="1741"/>
            </a:lvl2pPr>
            <a:lvl3pPr>
              <a:defRPr sz="1451"/>
            </a:lvl3pPr>
            <a:lvl4pPr>
              <a:defRPr sz="1306"/>
            </a:lvl4pPr>
            <a:lvl5pPr>
              <a:defRPr sz="1306"/>
            </a:lvl5pPr>
            <a:lvl6pPr>
              <a:defRPr sz="1306"/>
            </a:lvl6pPr>
            <a:lvl7pPr>
              <a:defRPr sz="1306"/>
            </a:lvl7pPr>
            <a:lvl8pPr>
              <a:defRPr sz="1306"/>
            </a:lvl8pPr>
            <a:lvl9pPr>
              <a:defRPr sz="1306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32"/>
            </a:lvl1pPr>
            <a:lvl2pPr>
              <a:defRPr sz="1741"/>
            </a:lvl2pPr>
            <a:lvl3pPr>
              <a:defRPr sz="1451"/>
            </a:lvl3pPr>
            <a:lvl4pPr>
              <a:defRPr sz="1306"/>
            </a:lvl4pPr>
            <a:lvl5pPr>
              <a:defRPr sz="1306"/>
            </a:lvl5pPr>
            <a:lvl6pPr>
              <a:defRPr sz="1306"/>
            </a:lvl6pPr>
            <a:lvl7pPr>
              <a:defRPr sz="1306"/>
            </a:lvl7pPr>
            <a:lvl8pPr>
              <a:defRPr sz="1306"/>
            </a:lvl8pPr>
            <a:lvl9pPr>
              <a:defRPr sz="1306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54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741" b="1"/>
            </a:lvl1pPr>
            <a:lvl2pPr marL="331744" indent="0">
              <a:buNone/>
              <a:defRPr sz="1451" b="1"/>
            </a:lvl2pPr>
            <a:lvl3pPr marL="663489" indent="0">
              <a:buNone/>
              <a:defRPr sz="1306" b="1"/>
            </a:lvl3pPr>
            <a:lvl4pPr marL="995233" indent="0">
              <a:buNone/>
              <a:defRPr sz="1161" b="1"/>
            </a:lvl4pPr>
            <a:lvl5pPr marL="1326977" indent="0">
              <a:buNone/>
              <a:defRPr sz="1161" b="1"/>
            </a:lvl5pPr>
            <a:lvl6pPr marL="1658722" indent="0">
              <a:buNone/>
              <a:defRPr sz="1161" b="1"/>
            </a:lvl6pPr>
            <a:lvl7pPr marL="1990466" indent="0">
              <a:buNone/>
              <a:defRPr sz="1161" b="1"/>
            </a:lvl7pPr>
            <a:lvl8pPr marL="2322210" indent="0">
              <a:buNone/>
              <a:defRPr sz="1161" b="1"/>
            </a:lvl8pPr>
            <a:lvl9pPr marL="2653955" indent="0">
              <a:buNone/>
              <a:defRPr sz="1161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741"/>
            </a:lvl1pPr>
            <a:lvl2pPr>
              <a:defRPr sz="1451"/>
            </a:lvl2pPr>
            <a:lvl3pPr>
              <a:defRPr sz="1306"/>
            </a:lvl3pPr>
            <a:lvl4pPr>
              <a:defRPr sz="1161"/>
            </a:lvl4pPr>
            <a:lvl5pPr>
              <a:defRPr sz="1161"/>
            </a:lvl5pPr>
            <a:lvl6pPr>
              <a:defRPr sz="1161"/>
            </a:lvl6pPr>
            <a:lvl7pPr>
              <a:defRPr sz="1161"/>
            </a:lvl7pPr>
            <a:lvl8pPr>
              <a:defRPr sz="1161"/>
            </a:lvl8pPr>
            <a:lvl9pPr>
              <a:defRPr sz="116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741" b="1"/>
            </a:lvl1pPr>
            <a:lvl2pPr marL="331744" indent="0">
              <a:buNone/>
              <a:defRPr sz="1451" b="1"/>
            </a:lvl2pPr>
            <a:lvl3pPr marL="663489" indent="0">
              <a:buNone/>
              <a:defRPr sz="1306" b="1"/>
            </a:lvl3pPr>
            <a:lvl4pPr marL="995233" indent="0">
              <a:buNone/>
              <a:defRPr sz="1161" b="1"/>
            </a:lvl4pPr>
            <a:lvl5pPr marL="1326977" indent="0">
              <a:buNone/>
              <a:defRPr sz="1161" b="1"/>
            </a:lvl5pPr>
            <a:lvl6pPr marL="1658722" indent="0">
              <a:buNone/>
              <a:defRPr sz="1161" b="1"/>
            </a:lvl6pPr>
            <a:lvl7pPr marL="1990466" indent="0">
              <a:buNone/>
              <a:defRPr sz="1161" b="1"/>
            </a:lvl7pPr>
            <a:lvl8pPr marL="2322210" indent="0">
              <a:buNone/>
              <a:defRPr sz="1161" b="1"/>
            </a:lvl8pPr>
            <a:lvl9pPr marL="2653955" indent="0">
              <a:buNone/>
              <a:defRPr sz="1161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741"/>
            </a:lvl1pPr>
            <a:lvl2pPr>
              <a:defRPr sz="1451"/>
            </a:lvl2pPr>
            <a:lvl3pPr>
              <a:defRPr sz="1306"/>
            </a:lvl3pPr>
            <a:lvl4pPr>
              <a:defRPr sz="1161"/>
            </a:lvl4pPr>
            <a:lvl5pPr>
              <a:defRPr sz="1161"/>
            </a:lvl5pPr>
            <a:lvl6pPr>
              <a:defRPr sz="1161"/>
            </a:lvl6pPr>
            <a:lvl7pPr>
              <a:defRPr sz="1161"/>
            </a:lvl7pPr>
            <a:lvl8pPr>
              <a:defRPr sz="1161"/>
            </a:lvl8pPr>
            <a:lvl9pPr>
              <a:defRPr sz="116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898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715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162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451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2322"/>
            </a:lvl1pPr>
            <a:lvl2pPr>
              <a:defRPr sz="2032"/>
            </a:lvl2pPr>
            <a:lvl3pPr>
              <a:defRPr sz="1741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016"/>
            </a:lvl1pPr>
            <a:lvl2pPr marL="331744" indent="0">
              <a:buNone/>
              <a:defRPr sz="871"/>
            </a:lvl2pPr>
            <a:lvl3pPr marL="663489" indent="0">
              <a:buNone/>
              <a:defRPr sz="726"/>
            </a:lvl3pPr>
            <a:lvl4pPr marL="995233" indent="0">
              <a:buNone/>
              <a:defRPr sz="653"/>
            </a:lvl4pPr>
            <a:lvl5pPr marL="1326977" indent="0">
              <a:buNone/>
              <a:defRPr sz="653"/>
            </a:lvl5pPr>
            <a:lvl6pPr marL="1658722" indent="0">
              <a:buNone/>
              <a:defRPr sz="653"/>
            </a:lvl6pPr>
            <a:lvl7pPr marL="1990466" indent="0">
              <a:buNone/>
              <a:defRPr sz="653"/>
            </a:lvl7pPr>
            <a:lvl8pPr marL="2322210" indent="0">
              <a:buNone/>
              <a:defRPr sz="653"/>
            </a:lvl8pPr>
            <a:lvl9pPr marL="2653955" indent="0">
              <a:buNone/>
              <a:defRPr sz="653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75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451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322"/>
            </a:lvl1pPr>
            <a:lvl2pPr marL="331744" indent="0">
              <a:buNone/>
              <a:defRPr sz="2032"/>
            </a:lvl2pPr>
            <a:lvl3pPr marL="663489" indent="0">
              <a:buNone/>
              <a:defRPr sz="1741"/>
            </a:lvl3pPr>
            <a:lvl4pPr marL="995233" indent="0">
              <a:buNone/>
              <a:defRPr sz="1451"/>
            </a:lvl4pPr>
            <a:lvl5pPr marL="1326977" indent="0">
              <a:buNone/>
              <a:defRPr sz="1451"/>
            </a:lvl5pPr>
            <a:lvl6pPr marL="1658722" indent="0">
              <a:buNone/>
              <a:defRPr sz="1451"/>
            </a:lvl6pPr>
            <a:lvl7pPr marL="1990466" indent="0">
              <a:buNone/>
              <a:defRPr sz="1451"/>
            </a:lvl7pPr>
            <a:lvl8pPr marL="2322210" indent="0">
              <a:buNone/>
              <a:defRPr sz="1451"/>
            </a:lvl8pPr>
            <a:lvl9pPr marL="2653955" indent="0">
              <a:buNone/>
              <a:defRPr sz="1451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016"/>
            </a:lvl1pPr>
            <a:lvl2pPr marL="331744" indent="0">
              <a:buNone/>
              <a:defRPr sz="871"/>
            </a:lvl2pPr>
            <a:lvl3pPr marL="663489" indent="0">
              <a:buNone/>
              <a:defRPr sz="726"/>
            </a:lvl3pPr>
            <a:lvl4pPr marL="995233" indent="0">
              <a:buNone/>
              <a:defRPr sz="653"/>
            </a:lvl4pPr>
            <a:lvl5pPr marL="1326977" indent="0">
              <a:buNone/>
              <a:defRPr sz="653"/>
            </a:lvl5pPr>
            <a:lvl6pPr marL="1658722" indent="0">
              <a:buNone/>
              <a:defRPr sz="653"/>
            </a:lvl6pPr>
            <a:lvl7pPr marL="1990466" indent="0">
              <a:buNone/>
              <a:defRPr sz="653"/>
            </a:lvl7pPr>
            <a:lvl8pPr marL="2322210" indent="0">
              <a:buNone/>
              <a:defRPr sz="653"/>
            </a:lvl8pPr>
            <a:lvl9pPr marL="2653955" indent="0">
              <a:buNone/>
              <a:defRPr sz="653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967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E5C7-DE72-49EF-8DA3-01CADF80CCC3}" type="datetimeFigureOut">
              <a:rPr lang="zh-HK" altLang="en-US" smtClean="0"/>
              <a:t>16/1/2022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35D7-804A-4306-827F-AD2111057C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985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3489" rtl="0" eaLnBrk="1" latinLnBrk="0" hangingPunct="1">
        <a:spcBef>
          <a:spcPct val="0"/>
        </a:spcBef>
        <a:buNone/>
        <a:defRPr sz="31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808" indent="-248808" algn="l" defTabSz="663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322" kern="1200">
          <a:solidFill>
            <a:schemeClr val="tx1"/>
          </a:solidFill>
          <a:latin typeface="+mn-lt"/>
          <a:ea typeface="+mn-ea"/>
          <a:cs typeface="+mn-cs"/>
        </a:defRPr>
      </a:lvl1pPr>
      <a:lvl2pPr marL="539085" indent="-207340" algn="l" defTabSz="6634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741" kern="1200">
          <a:solidFill>
            <a:schemeClr val="tx1"/>
          </a:solidFill>
          <a:latin typeface="+mn-lt"/>
          <a:ea typeface="+mn-ea"/>
          <a:cs typeface="+mn-cs"/>
        </a:defRPr>
      </a:lvl3pPr>
      <a:lvl4pPr marL="1161105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–"/>
        <a:defRPr sz="1451" kern="1200">
          <a:solidFill>
            <a:schemeClr val="tx1"/>
          </a:solidFill>
          <a:latin typeface="+mn-lt"/>
          <a:ea typeface="+mn-ea"/>
          <a:cs typeface="+mn-cs"/>
        </a:defRPr>
      </a:lvl4pPr>
      <a:lvl5pPr marL="1492849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»"/>
        <a:defRPr sz="1451" kern="1200">
          <a:solidFill>
            <a:schemeClr val="tx1"/>
          </a:solidFill>
          <a:latin typeface="+mn-lt"/>
          <a:ea typeface="+mn-ea"/>
          <a:cs typeface="+mn-cs"/>
        </a:defRPr>
      </a:lvl5pPr>
      <a:lvl6pPr marL="1824594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6pPr>
      <a:lvl7pPr marL="2156338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7pPr>
      <a:lvl8pPr marL="2488082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8pPr>
      <a:lvl9pPr marL="2819827" indent="-165872" algn="l" defTabSz="663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1pPr>
      <a:lvl2pPr marL="331744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2pPr>
      <a:lvl3pPr marL="663489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3pPr>
      <a:lvl4pPr marL="995233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4pPr>
      <a:lvl5pPr marL="1326977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5pPr>
      <a:lvl6pPr marL="1658722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6pPr>
      <a:lvl7pPr marL="1990466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7pPr>
      <a:lvl8pPr marL="2322210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8pPr>
      <a:lvl9pPr marL="2653955" algn="l" defTabSz="663489" rtl="0" eaLnBrk="1" latinLnBrk="0" hangingPunct="1">
        <a:defRPr sz="13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4644008" y="1023362"/>
            <a:ext cx="1887292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62871" y="3178695"/>
            <a:ext cx="0" cy="5184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435337" y="3178695"/>
            <a:ext cx="0" cy="5184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05728" y="3451799"/>
            <a:ext cx="914286" cy="6281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朱楚英</a:t>
            </a:r>
          </a:p>
          <a:p>
            <a:pPr algn="ctr"/>
            <a:r>
              <a:rPr lang="en-GB" altLang="zh-TW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Bessie</a:t>
            </a:r>
            <a:endParaRPr lang="zh-HK" altLang="en-US" sz="1741" b="1" spc="-109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121968" y="3166526"/>
            <a:ext cx="0" cy="53062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21968" y="3167006"/>
            <a:ext cx="7313369" cy="1136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729571" y="3166526"/>
            <a:ext cx="0" cy="5184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090404" y="3178695"/>
            <a:ext cx="0" cy="5184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176638" y="3178695"/>
            <a:ext cx="0" cy="5184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572201" y="1092119"/>
            <a:ext cx="3411" cy="2094084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07904" y="718254"/>
            <a:ext cx="1679242" cy="6281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牧區</a:t>
            </a:r>
            <a: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區牧</a:t>
            </a:r>
            <a: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關王婉珊牧師</a:t>
            </a:r>
            <a:endParaRPr lang="zh-HK" altLang="en-US" sz="1741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5989" y="1942390"/>
            <a:ext cx="1679242" cy="6281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敬拜部主管</a:t>
            </a:r>
          </a:p>
          <a:p>
            <a:pPr algn="ctr"/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張樂聖傳道</a:t>
            </a:r>
            <a:endParaRPr lang="zh-TW" altLang="en-US" sz="1741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3261" y="3451799"/>
            <a:ext cx="914286" cy="617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李家民</a:t>
            </a:r>
          </a:p>
          <a:p>
            <a:pPr algn="ctr"/>
            <a:r>
              <a:rPr lang="en-GB" altLang="zh-TW" sz="1669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微軟正黑體" panose="020B0604030504040204" pitchFamily="34" charset="-120"/>
              </a:rPr>
              <a:t>Clement</a:t>
            </a:r>
            <a:endParaRPr lang="zh-HK" altLang="en-US" sz="1669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9495" y="3451799"/>
            <a:ext cx="914286" cy="6281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何智榮</a:t>
            </a:r>
            <a:r>
              <a:rPr lang="en-GB" altLang="zh-TW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Mark</a:t>
            </a:r>
            <a:endParaRPr lang="zh-HK" altLang="en-US" sz="1741" b="1" spc="-109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8194" y="3451798"/>
            <a:ext cx="914286" cy="6281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待定</a:t>
            </a:r>
            <a:endParaRPr lang="en-US" altLang="zh-TW" sz="1741" b="1" spc="-109" dirty="0" smtClean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741" b="1" spc="-109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TBC</a:t>
            </a:r>
            <a:endParaRPr lang="zh-HK" altLang="en-US" sz="1741" b="1" spc="-109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92864" y="718254"/>
            <a:ext cx="1679242" cy="6281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牧區</a:t>
            </a:r>
            <a: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副區牧</a:t>
            </a:r>
            <a: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陳幗恩執事</a:t>
            </a:r>
            <a:endParaRPr lang="zh-HK" altLang="en-US" sz="1741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0131" y="3451798"/>
            <a:ext cx="1515548" cy="6281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蘇黃懿德傳道</a:t>
            </a:r>
            <a:b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Edith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51696" y="3455797"/>
            <a:ext cx="1515548" cy="6281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梁詩樂傳道</a:t>
            </a:r>
          </a:p>
          <a:p>
            <a:pPr algn="ctr"/>
            <a:r>
              <a:rPr lang="en-US" altLang="zh-TW" sz="1741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Xerox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349104" y="3178695"/>
            <a:ext cx="0" cy="5184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91961" y="3451798"/>
            <a:ext cx="914286" cy="6281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李宜謙</a:t>
            </a:r>
            <a:endParaRPr lang="en-AU" altLang="zh-TW" sz="1741" b="1" spc="-109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GB" altLang="zh-TW" sz="1741" b="1" spc="-109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Chris</a:t>
            </a:r>
            <a:endParaRPr lang="zh-HK" altLang="en-US" sz="1741" b="1" spc="-109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872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73</Words>
  <Application>Microsoft Office PowerPoint</Application>
  <PresentationFormat>On-screen Show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Arial Narrow</vt:lpstr>
      <vt:lpstr>Calibri</vt:lpstr>
      <vt:lpstr>Office Theme</vt:lpstr>
      <vt:lpstr>PowerPoint Presentation</vt:lpstr>
    </vt:vector>
  </TitlesOfParts>
  <Company>EFCC YAN FOOK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Clement Li</dc:creator>
  <cp:lastModifiedBy>Clement Li</cp:lastModifiedBy>
  <cp:revision>16</cp:revision>
  <cp:lastPrinted>2018-12-29T02:45:57Z</cp:lastPrinted>
  <dcterms:created xsi:type="dcterms:W3CDTF">2016-05-25T01:57:36Z</dcterms:created>
  <dcterms:modified xsi:type="dcterms:W3CDTF">2022-01-16T04:31:11Z</dcterms:modified>
</cp:coreProperties>
</file>